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3833" userDrawn="1">
          <p15:clr>
            <a:srgbClr val="A4A3A4"/>
          </p15:clr>
        </p15:guide>
        <p15:guide id="3" pos="1927" userDrawn="1">
          <p15:clr>
            <a:srgbClr val="A4A3A4"/>
          </p15:clr>
        </p15:guide>
        <p15:guide id="4" orient="horz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434" y="90"/>
      </p:cViewPr>
      <p:guideLst>
        <p:guide orient="horz" pos="1434"/>
        <p:guide pos="3833"/>
        <p:guide pos="1927"/>
        <p:guide orient="horz" pos="28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326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A060C-6AE1-49EE-B4F9-DAE5B59B4362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9C8E-B56C-4E2E-92A8-9D380C055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70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780" y="924910"/>
            <a:ext cx="7772400" cy="258505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4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1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181" y="932683"/>
            <a:ext cx="7886700" cy="2598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90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85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Stefan</cp:lastModifiedBy>
  <cp:revision>2</cp:revision>
  <dcterms:created xsi:type="dcterms:W3CDTF">2016-05-07T18:51:28Z</dcterms:created>
  <dcterms:modified xsi:type="dcterms:W3CDTF">2016-05-07T18:56:56Z</dcterms:modified>
</cp:coreProperties>
</file>